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67" r:id="rId14"/>
    <p:sldId id="268" r:id="rId15"/>
    <p:sldId id="269" r:id="rId16"/>
    <p:sldId id="272" r:id="rId17"/>
    <p:sldId id="270" r:id="rId18"/>
    <p:sldId id="271" r:id="rId19"/>
    <p:sldId id="281" r:id="rId20"/>
    <p:sldId id="282" r:id="rId21"/>
    <p:sldId id="283" r:id="rId22"/>
    <p:sldId id="285" r:id="rId23"/>
    <p:sldId id="286" r:id="rId24"/>
    <p:sldId id="287" r:id="rId25"/>
    <p:sldId id="289" r:id="rId26"/>
    <p:sldId id="290" r:id="rId27"/>
    <p:sldId id="291" r:id="rId28"/>
    <p:sldId id="293" r:id="rId29"/>
    <p:sldId id="294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10" r:id="rId44"/>
    <p:sldId id="312" r:id="rId45"/>
    <p:sldId id="313" r:id="rId46"/>
    <p:sldId id="314" r:id="rId4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9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5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80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6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8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9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03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4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6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6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VHS Programmieren lernen leichtgemacht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teil2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74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19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Tinkercad</a:t>
            </a:r>
            <a:endParaRPr lang="de-DE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7027"/>
            <a:ext cx="8229600" cy="41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56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Traffic Light</a:t>
            </a:r>
            <a:endParaRPr lang="de-D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1" y="1600200"/>
            <a:ext cx="50875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73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2820"/>
            <a:ext cx="8229600" cy="386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76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C</a:t>
            </a:r>
            <a:endParaRPr lang="de-DE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9826"/>
            <a:ext cx="8229600" cy="394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3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884304" cy="620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6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MicroBit</a:t>
            </a:r>
            <a:endParaRPr lang="de-DE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0" y="1600200"/>
            <a:ext cx="76817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51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MicroBit</a:t>
            </a:r>
            <a:endParaRPr lang="de-D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4356"/>
            <a:ext cx="8229600" cy="435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25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" y="404664"/>
            <a:ext cx="6332974" cy="634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13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14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Ping Pong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24" y="1600200"/>
            <a:ext cx="58775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2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44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84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8YTph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I4FAABOMgAAFC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02970"/>
            <a:ext cx="7029450" cy="51244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7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46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AAAAAC2NQAAay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372475" cy="70580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20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gQAAPEAAAA1NA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3035"/>
            <a:ext cx="7769225" cy="65201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14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oz5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FwMAADbNgAASig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009140"/>
            <a:ext cx="8702040" cy="4540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A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</a:p>
        </p:txBody>
      </p:sp>
    </p:spTree>
    <p:extLst>
      <p:ext uri="{BB962C8B-B14F-4D97-AF65-F5344CB8AC3E}">
        <p14:creationId xmlns:p14="http://schemas.microsoft.com/office/powerpoint/2010/main" val="36859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CAAAvQUAAJUsAACtCQAAACAAACYAAAAIAAAA//////////8="/>
              </a:ext>
            </a:extLst>
          </p:cNvSpPr>
          <p:nvPr/>
        </p:nvSpPr>
        <p:spPr>
          <a:xfrm>
            <a:off x="1363345" y="932815"/>
            <a:ext cx="588391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sng"/>
            </a:pPr>
            <a:r>
              <a:t>https://makecode.calliope.cc/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0MAAA2OAAAN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80895"/>
            <a:ext cx="9013825" cy="38055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31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OIAAAA9JQAA3z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43510"/>
            <a:ext cx="4905375" cy="7800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eGwAAQBwAAP8wAAAwIAAAACAAACYAAAAIAAAA//////////8="/>
              </a:ext>
            </a:extLst>
          </p:cNvSpPr>
          <p:nvPr/>
        </p:nvSpPr>
        <p:spPr>
          <a:xfrm>
            <a:off x="4448810" y="4592320"/>
            <a:ext cx="351599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t>https://makecode.calliope.cc/projects/rock-paper-scissors</a:t>
            </a:r>
          </a:p>
        </p:txBody>
      </p:sp>
    </p:spTree>
    <p:extLst>
      <p:ext uri="{BB962C8B-B14F-4D97-AF65-F5344CB8AC3E}">
        <p14:creationId xmlns:p14="http://schemas.microsoft.com/office/powerpoint/2010/main" val="9692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knFV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oAAI8HAADoLQAAfB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228725"/>
            <a:ext cx="5781675" cy="30765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417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24" y="1600200"/>
            <a:ext cx="64003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90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OECAABAOAAAgi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67995"/>
            <a:ext cx="9020175" cy="49790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92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TDlCXnFrjPxRKNHCLgN4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AkAAFUHAABCKwAA3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1191895"/>
            <a:ext cx="5543550" cy="44767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6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FwIAACZNQAAsRw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358900"/>
            <a:ext cx="8210550" cy="3305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9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OcKAAAVNwAAXh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772285"/>
            <a:ext cx="8810625" cy="26765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00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QEAAJsFAABLNg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911225"/>
            <a:ext cx="8515350" cy="4829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30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wwAAJUEAAB3LQAAwS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744855"/>
            <a:ext cx="5372100" cy="50673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71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SB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JQCAABWNQ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419100"/>
            <a:ext cx="8096250" cy="60388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9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wsAADkDAADaKwAAG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523875"/>
            <a:ext cx="5191125" cy="48577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29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GMNAAD+LwAACx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2176145"/>
            <a:ext cx="6581775" cy="2057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2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EwAADAAAABAAAAAAAAAAAADwPwH8yhGP9s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5AsAAAUFAAB3LQ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815975"/>
            <a:ext cx="5457825" cy="49244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43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6" y="1600200"/>
            <a:ext cx="71721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7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8ZgL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YAAMYIAADoLQAA9B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426210"/>
            <a:ext cx="6429375" cy="23050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7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EAADMFAACCN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845185"/>
            <a:ext cx="8248650" cy="41776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9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8gcAAFQFAADlMgAAOS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866140"/>
            <a:ext cx="6981825" cy="4371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04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IbM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AkAAGYHAAA7LwAAoy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0" y="1202690"/>
            <a:ext cx="6143625" cy="4752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0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RNgAAz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705850" cy="53721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34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0/W8MDAAAABAAAAAAAAAAAAAAADWei7+Ele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IAGAADGOAAAM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056640"/>
            <a:ext cx="9085580" cy="48272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46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MAAHUDAAAWN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561975"/>
            <a:ext cx="7858125" cy="5895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510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TennisBallChaser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70" y="1600200"/>
            <a:ext cx="67266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3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97" y="1600200"/>
            <a:ext cx="679980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1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Ask and reply</a:t>
            </a:r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72" y="1600200"/>
            <a:ext cx="47656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22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Dice Simulator</a:t>
            </a:r>
            <a:endParaRPr lang="de-DE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72" y="1600200"/>
            <a:ext cx="69708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02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Catch Apples</a:t>
            </a:r>
            <a:endParaRPr lang="de-DE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9" y="1600200"/>
            <a:ext cx="72267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(4:3)</PresentationFormat>
  <Paragraphs>15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VHS Programmieren lernen leichtgemacht</vt:lpstr>
      <vt:lpstr>Ping Pong</vt:lpstr>
      <vt:lpstr>PowerPoint Presentation</vt:lpstr>
      <vt:lpstr>PowerPoint Presentation</vt:lpstr>
      <vt:lpstr>TennisBallChaser</vt:lpstr>
      <vt:lpstr>PowerPoint Presentation</vt:lpstr>
      <vt:lpstr>Ask and reply</vt:lpstr>
      <vt:lpstr>Dice Simulator</vt:lpstr>
      <vt:lpstr>Catch Apples</vt:lpstr>
      <vt:lpstr>PowerPoint Presentation</vt:lpstr>
      <vt:lpstr>Tinkercad</vt:lpstr>
      <vt:lpstr>Arduino Traffic Light</vt:lpstr>
      <vt:lpstr>PowerPoint Presentation</vt:lpstr>
      <vt:lpstr>Arduino C</vt:lpstr>
      <vt:lpstr>PowerPoint Presentation</vt:lpstr>
      <vt:lpstr>MicroBit</vt:lpstr>
      <vt:lpstr>MicroBit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VHS Programmieren lernen leichtgemacht</dc:title>
  <dc:creator>rao7</dc:creator>
  <cp:lastModifiedBy>rao7</cp:lastModifiedBy>
  <cp:revision>14</cp:revision>
  <dcterms:created xsi:type="dcterms:W3CDTF">2021-05-27T06:32:46Z</dcterms:created>
  <dcterms:modified xsi:type="dcterms:W3CDTF">2021-05-27T11:09:34Z</dcterms:modified>
</cp:coreProperties>
</file>